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5" r:id="rId4"/>
    <p:sldId id="267" r:id="rId5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0B45-95B7-4D66-A37F-386C68B1500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9B3A-D95E-439C-9537-95F5469F828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0B45-95B7-4D66-A37F-386C68B1500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9B3A-D95E-439C-9537-95F5469F82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0B45-95B7-4D66-A37F-386C68B1500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9B3A-D95E-439C-9537-95F5469F82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0B45-95B7-4D66-A37F-386C68B1500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9B3A-D95E-439C-9537-95F5469F82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0B45-95B7-4D66-A37F-386C68B1500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9B3A-D95E-439C-9537-95F5469F828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0B45-95B7-4D66-A37F-386C68B1500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9B3A-D95E-439C-9537-95F5469F82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0B45-95B7-4D66-A37F-386C68B1500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9B3A-D95E-439C-9537-95F5469F828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0B45-95B7-4D66-A37F-386C68B1500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9B3A-D95E-439C-9537-95F5469F82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0B45-95B7-4D66-A37F-386C68B1500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9B3A-D95E-439C-9537-95F5469F82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0B45-95B7-4D66-A37F-386C68B1500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9B3A-D95E-439C-9537-95F5469F82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0B45-95B7-4D66-A37F-386C68B1500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9B3A-D95E-439C-9537-95F5469F82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2950B45-95B7-4D66-A37F-386C68B1500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8F29B3A-D95E-439C-9537-95F5469F82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Strategic Planning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December 08, 2014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18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Strategic Planning Committee (SPC)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7391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5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257" y="304800"/>
            <a:ext cx="8229600" cy="792162"/>
          </a:xfrm>
        </p:spPr>
        <p:txBody>
          <a:bodyPr/>
          <a:lstStyle/>
          <a:p>
            <a:r>
              <a:rPr lang="en-US" dirty="0" smtClean="0"/>
              <a:t>Planning Process</a:t>
            </a:r>
            <a:endParaRPr lang="en-US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17" y="1766887"/>
            <a:ext cx="23241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710" y="1766887"/>
            <a:ext cx="25050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054" y="1766887"/>
            <a:ext cx="25050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298" y="3581400"/>
            <a:ext cx="410527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770" y="5410200"/>
            <a:ext cx="20574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urved Down Arrow 6"/>
          <p:cNvSpPr/>
          <p:nvPr/>
        </p:nvSpPr>
        <p:spPr>
          <a:xfrm>
            <a:off x="2400298" y="1374790"/>
            <a:ext cx="1866902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5257800" y="1309688"/>
            <a:ext cx="2166937" cy="45719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6179054" y="2881312"/>
            <a:ext cx="169068" cy="638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376735" y="4914900"/>
            <a:ext cx="152400" cy="495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29201" y="609600"/>
            <a:ext cx="1476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 are here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 rot="2403623">
            <a:off x="4483440" y="791187"/>
            <a:ext cx="533400" cy="114510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7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Committee Conducted:</a:t>
            </a:r>
          </a:p>
          <a:p>
            <a:pPr lvl="1"/>
            <a:r>
              <a:rPr lang="en-US" dirty="0" smtClean="0"/>
              <a:t>Environmental Scan</a:t>
            </a:r>
          </a:p>
          <a:p>
            <a:pPr lvl="1"/>
            <a:r>
              <a:rPr lang="en-US" dirty="0" smtClean="0"/>
              <a:t>Strengths, Weakness, Opportunities, Threats (SWOT) analysis</a:t>
            </a:r>
          </a:p>
          <a:p>
            <a:pPr lvl="1"/>
            <a:r>
              <a:rPr lang="en-US" dirty="0" smtClean="0"/>
              <a:t>Strategic Questions analysis</a:t>
            </a:r>
          </a:p>
          <a:p>
            <a:pPr lvl="1"/>
            <a:r>
              <a:rPr lang="en-US" dirty="0" smtClean="0"/>
              <a:t>Findings will be shared before holiday break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December Committee Activities:</a:t>
            </a:r>
          </a:p>
          <a:p>
            <a:pPr lvl="1"/>
            <a:r>
              <a:rPr lang="en-US" dirty="0" smtClean="0"/>
              <a:t>Refining Stakeholder Groups</a:t>
            </a:r>
          </a:p>
          <a:p>
            <a:pPr lvl="1"/>
            <a:r>
              <a:rPr lang="en-US" dirty="0" smtClean="0"/>
              <a:t>Scheduling Stakeholder Meetings</a:t>
            </a:r>
          </a:p>
          <a:p>
            <a:pPr lvl="1"/>
            <a:r>
              <a:rPr lang="en-US" dirty="0" smtClean="0"/>
              <a:t>Redesigning and Updating the SPC Website</a:t>
            </a:r>
          </a:p>
          <a:p>
            <a:pPr lvl="1"/>
            <a:r>
              <a:rPr lang="en-US" dirty="0" smtClean="0"/>
              <a:t>Conducting Information Gathering Sessions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0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1862</TotalTime>
  <Words>67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Strategic Planning Update</vt:lpstr>
      <vt:lpstr>Strategic Planning Committee (SPC)</vt:lpstr>
      <vt:lpstr>Planning Process</vt:lpstr>
      <vt:lpstr>Strategic Planning Activities</vt:lpstr>
    </vt:vector>
  </TitlesOfParts>
  <Company>Yavapai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 Kickoff</dc:title>
  <dc:creator>Hughes, Thomas</dc:creator>
  <cp:lastModifiedBy>Hughes, Thomas</cp:lastModifiedBy>
  <cp:revision>65</cp:revision>
  <cp:lastPrinted>2014-11-19T00:45:31Z</cp:lastPrinted>
  <dcterms:created xsi:type="dcterms:W3CDTF">2014-11-17T16:00:04Z</dcterms:created>
  <dcterms:modified xsi:type="dcterms:W3CDTF">2014-12-08T17:27:17Z</dcterms:modified>
</cp:coreProperties>
</file>